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5F3C-29EE-4B52-8E72-4B9DB0E799AC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9E6-633F-411A-AF1D-10E47BD02F33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5F3C-29EE-4B52-8E72-4B9DB0E799AC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9E6-633F-411A-AF1D-10E47BD02F3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5F3C-29EE-4B52-8E72-4B9DB0E799AC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9E6-633F-411A-AF1D-10E47BD02F3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5F3C-29EE-4B52-8E72-4B9DB0E799AC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9E6-633F-411A-AF1D-10E47BD02F3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5F3C-29EE-4B52-8E72-4B9DB0E799AC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9E6-633F-411A-AF1D-10E47BD02F3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5F3C-29EE-4B52-8E72-4B9DB0E799AC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9E6-633F-411A-AF1D-10E47BD02F3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5F3C-29EE-4B52-8E72-4B9DB0E799AC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9E6-633F-411A-AF1D-10E47BD02F33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5F3C-29EE-4B52-8E72-4B9DB0E799AC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9E6-633F-411A-AF1D-10E47BD02F3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5F3C-29EE-4B52-8E72-4B9DB0E799AC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9E6-633F-411A-AF1D-10E47BD02F3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5F3C-29EE-4B52-8E72-4B9DB0E799AC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9E6-633F-411A-AF1D-10E47BD02F33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5F3C-29EE-4B52-8E72-4B9DB0E799AC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9E6-633F-411A-AF1D-10E47BD02F3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6055F3C-29EE-4B52-8E72-4B9DB0E799AC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D3229E6-633F-411A-AF1D-10E47BD02F3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64904"/>
          </a:xfrm>
        </p:spPr>
        <p:txBody>
          <a:bodyPr/>
          <a:lstStyle/>
          <a:p>
            <a:pPr algn="ctr"/>
            <a:r>
              <a:rPr lang="hr-HR" sz="6600" dirty="0" smtClean="0"/>
              <a:t>Klimatske promjene </a:t>
            </a:r>
            <a:br>
              <a:rPr lang="hr-HR" sz="6600" dirty="0" smtClean="0"/>
            </a:br>
            <a:r>
              <a:rPr lang="hr-HR" sz="6600" dirty="0" smtClean="0"/>
              <a:t>uz Crvenkapicu </a:t>
            </a:r>
            <a:endParaRPr lang="hr-HR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hr-HR" sz="5400" b="1" dirty="0" smtClean="0"/>
              <a:t>1. b</a:t>
            </a:r>
            <a:endParaRPr lang="hr-HR" sz="5400" b="1" dirty="0"/>
          </a:p>
        </p:txBody>
      </p:sp>
    </p:spTree>
    <p:extLst>
      <p:ext uri="{BB962C8B-B14F-4D97-AF65-F5344CB8AC3E}">
        <p14:creationId xmlns:p14="http://schemas.microsoft.com/office/powerpoint/2010/main" val="13645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95328"/>
          </a:xfrm>
        </p:spPr>
        <p:txBody>
          <a:bodyPr>
            <a:normAutofit fontScale="92500"/>
          </a:bodyPr>
          <a:lstStyle/>
          <a:p>
            <a:r>
              <a:rPr lang="hr-HR" b="1" dirty="0" smtClean="0"/>
              <a:t>TEMA: Klimatske promjene (zagađenje okoliša, poplave)</a:t>
            </a:r>
          </a:p>
          <a:p>
            <a:pPr marL="0" indent="0">
              <a:buNone/>
            </a:pPr>
            <a:endParaRPr lang="hr-HR" b="1" dirty="0" smtClean="0"/>
          </a:p>
          <a:p>
            <a:r>
              <a:rPr lang="hr-HR" b="1" dirty="0" smtClean="0"/>
              <a:t>CILJ: Osvijestiti učenike o primjerenoj zaštiti okoliša</a:t>
            </a:r>
          </a:p>
          <a:p>
            <a:pPr marL="0" indent="0">
              <a:buNone/>
            </a:pPr>
            <a:endParaRPr lang="hr-HR" b="1" dirty="0" smtClean="0"/>
          </a:p>
          <a:p>
            <a:r>
              <a:rPr lang="hr-HR" b="1" dirty="0" smtClean="0"/>
              <a:t>ISHODI: </a:t>
            </a:r>
          </a:p>
          <a:p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        - Uočiti zagađivače okoliša i shvatiti njihov utjecaj na prirodu </a:t>
            </a:r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     - Osvijestiti važnost čuvanja i zaštite okoliša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699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092900" cy="4831432"/>
          </a:xfrm>
        </p:spPr>
      </p:pic>
      <p:sp>
        <p:nvSpPr>
          <p:cNvPr id="2" name="TextBox 1"/>
          <p:cNvSpPr txBox="1"/>
          <p:nvPr/>
        </p:nvSpPr>
        <p:spPr>
          <a:xfrm>
            <a:off x="827584" y="5517232"/>
            <a:ext cx="734481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Čitamo bajku </a:t>
            </a:r>
            <a:r>
              <a:rPr lang="hr-HR" sz="2400" b="1" i="1" dirty="0" smtClean="0"/>
              <a:t>Čaj s Crvenkapicom </a:t>
            </a:r>
            <a:r>
              <a:rPr lang="hr-HR" sz="2400" b="1" dirty="0" smtClean="0"/>
              <a:t>Antice Bračanov.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861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81"/>
            <a:ext cx="4644628" cy="32664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0"/>
            <a:ext cx="5004048" cy="3284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48" y="3068960"/>
            <a:ext cx="4163500" cy="3789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68960"/>
            <a:ext cx="5024620" cy="3779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6151481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/>
              <a:t>Izrađujemo         slikovnicu.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290913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26" y="0"/>
            <a:ext cx="4523718" cy="3501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89" y="19116"/>
            <a:ext cx="4644009" cy="3481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27" y="3501009"/>
            <a:ext cx="4499989" cy="3337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62" y="3501009"/>
            <a:ext cx="4695981" cy="33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2201"/>
            <a:ext cx="8496944" cy="4903440"/>
          </a:xfrm>
        </p:spPr>
      </p:pic>
      <p:sp>
        <p:nvSpPr>
          <p:cNvPr id="5" name="TextBox 4"/>
          <p:cNvSpPr txBox="1"/>
          <p:nvPr/>
        </p:nvSpPr>
        <p:spPr>
          <a:xfrm>
            <a:off x="611560" y="620688"/>
            <a:ext cx="7776864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4800" b="1" dirty="0" smtClean="0"/>
              <a:t>ČAJ S CRVENKAPICOM</a:t>
            </a:r>
            <a:endParaRPr lang="hr-HR" sz="4800" b="1" dirty="0"/>
          </a:p>
        </p:txBody>
      </p:sp>
    </p:spTree>
    <p:extLst>
      <p:ext uri="{BB962C8B-B14F-4D97-AF65-F5344CB8AC3E}">
        <p14:creationId xmlns:p14="http://schemas.microsoft.com/office/powerpoint/2010/main" val="15338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7" y="1484784"/>
            <a:ext cx="8912999" cy="5373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69269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/>
              <a:t>Naša slikovnica je gotova! 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22548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54</TotalTime>
  <Words>63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NewsPrint</vt:lpstr>
      <vt:lpstr>Klimatske promjene  uz Crvenkapicu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Klimatske promjene  uz Crvenkapicu</dc:title>
  <dc:creator>vedran</dc:creator>
  <cp:lastModifiedBy>vedran</cp:lastModifiedBy>
  <cp:revision>6</cp:revision>
  <dcterms:created xsi:type="dcterms:W3CDTF">2017-03-19T20:28:50Z</dcterms:created>
  <dcterms:modified xsi:type="dcterms:W3CDTF">2017-03-20T11:13:13Z</dcterms:modified>
</cp:coreProperties>
</file>