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8" r:id="rId7"/>
    <p:sldId id="267" r:id="rId8"/>
    <p:sldId id="260" r:id="rId9"/>
    <p:sldId id="265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765C9-3E2D-4906-9379-810079A0403C}" type="datetimeFigureOut">
              <a:rPr lang="hr-HR" smtClean="0"/>
              <a:t>21.3.2017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06A02-D53C-4CDC-A0AE-CD5EC7BE897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A672B14-EB35-42C5-AB66-15048175475D}" type="datetimeFigureOut">
              <a:rPr lang="hr-HR" smtClean="0"/>
              <a:t>21.3.2017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6529E66-D82E-4EF8-A3E1-D24A24CB27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2B14-EB35-42C5-AB66-15048175475D}" type="datetimeFigureOut">
              <a:rPr lang="hr-HR" smtClean="0"/>
              <a:t>21.3.2017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9E66-D82E-4EF8-A3E1-D24A24CB27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2B14-EB35-42C5-AB66-15048175475D}" type="datetimeFigureOut">
              <a:rPr lang="hr-HR" smtClean="0"/>
              <a:t>21.3.2017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9E66-D82E-4EF8-A3E1-D24A24CB27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A672B14-EB35-42C5-AB66-15048175475D}" type="datetimeFigureOut">
              <a:rPr lang="hr-HR" smtClean="0"/>
              <a:t>21.3.2017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9E66-D82E-4EF8-A3E1-D24A24CB27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A672B14-EB35-42C5-AB66-15048175475D}" type="datetimeFigureOut">
              <a:rPr lang="hr-HR" smtClean="0"/>
              <a:t>21.3.2017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6529E66-D82E-4EF8-A3E1-D24A24CB2786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A672B14-EB35-42C5-AB66-15048175475D}" type="datetimeFigureOut">
              <a:rPr lang="hr-HR" smtClean="0"/>
              <a:t>21.3.2017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529E66-D82E-4EF8-A3E1-D24A24CB27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A672B14-EB35-42C5-AB66-15048175475D}" type="datetimeFigureOut">
              <a:rPr lang="hr-HR" smtClean="0"/>
              <a:t>21.3.2017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6529E66-D82E-4EF8-A3E1-D24A24CB278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2B14-EB35-42C5-AB66-15048175475D}" type="datetimeFigureOut">
              <a:rPr lang="hr-HR" smtClean="0"/>
              <a:t>21.3.2017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9E66-D82E-4EF8-A3E1-D24A24CB27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A672B14-EB35-42C5-AB66-15048175475D}" type="datetimeFigureOut">
              <a:rPr lang="hr-HR" smtClean="0"/>
              <a:t>21.3.2017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529E66-D82E-4EF8-A3E1-D24A24CB27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A672B14-EB35-42C5-AB66-15048175475D}" type="datetimeFigureOut">
              <a:rPr lang="hr-HR" smtClean="0"/>
              <a:t>21.3.2017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6529E66-D82E-4EF8-A3E1-D24A24CB278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A672B14-EB35-42C5-AB66-15048175475D}" type="datetimeFigureOut">
              <a:rPr lang="hr-HR" smtClean="0"/>
              <a:t>21.3.2017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6529E66-D82E-4EF8-A3E1-D24A24CB278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A672B14-EB35-42C5-AB66-15048175475D}" type="datetimeFigureOut">
              <a:rPr lang="hr-HR" smtClean="0"/>
              <a:t>21.3.2017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6529E66-D82E-4EF8-A3E1-D24A24CB2786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Klimatske promjene</a:t>
            </a:r>
            <a:br>
              <a:rPr lang="hr-HR" dirty="0" smtClean="0"/>
            </a:br>
            <a:r>
              <a:rPr lang="hr-HR" dirty="0" smtClean="0"/>
              <a:t>projekt za Dan škole 2017.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7. B</a:t>
            </a:r>
          </a:p>
          <a:p>
            <a:r>
              <a:rPr lang="hr-HR" dirty="0" smtClean="0"/>
              <a:t>Povijest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Za Dan škole 7. B razred je istražio što su klimatske promjene, koji su uzroci i dokazi klimatskih promjena te kako je do njih došlo.</a:t>
            </a:r>
          </a:p>
          <a:p>
            <a:pPr>
              <a:buNone/>
            </a:pPr>
            <a:r>
              <a:rPr lang="hr-HR" dirty="0" smtClean="0"/>
              <a:t>Na satu razrednika smo imali dvije radionice.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Radionica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 </a:t>
            </a:r>
            <a:r>
              <a:rPr lang="hr-HR" dirty="0" smtClean="0"/>
              <a:t>satu razrednika smo kroz radionicu napravili plakat </a:t>
            </a:r>
            <a:r>
              <a:rPr lang="hr-HR" dirty="0" smtClean="0"/>
              <a:t> o klimatskim promjenama te </a:t>
            </a:r>
            <a:r>
              <a:rPr lang="hr-HR" dirty="0" smtClean="0"/>
              <a:t>smo istražili tko je sve istraživao nepoznate krajeve Zemlje.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Klimatske promjene</a:t>
            </a:r>
            <a:endParaRPr lang="hr-HR" dirty="0"/>
          </a:p>
        </p:txBody>
      </p:sp>
      <p:pic>
        <p:nvPicPr>
          <p:cNvPr id="5" name="Rezervirano mjesto sadržaja 4" descr="20170315_1619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82775"/>
            <a:ext cx="762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20170315_1619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11131" cy="4866679"/>
          </a:xfrm>
        </p:spPr>
      </p:pic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Hrvatski istraživači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Najpoznatiji hrvatski istraživači bili su Dragutin Lerman i braća iz Karlovca Mirko i Stjepan Seljan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r-HR" dirty="0"/>
          </a:p>
        </p:txBody>
      </p:sp>
      <p:pic>
        <p:nvPicPr>
          <p:cNvPr id="14" name="Rezervirano mjesto sadržaja 6" descr="20170315_161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8043292" cy="48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20170315_1619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7320813" cy="4392488"/>
          </a:xfrm>
        </p:spPr>
      </p:pic>
      <p:sp>
        <p:nvSpPr>
          <p:cNvPr id="9" name="Rezervirano mjesto sadržaja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 descr="20170315_174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9451" y="620688"/>
            <a:ext cx="9483451" cy="5690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</TotalTime>
  <Words>85</Words>
  <Application>Microsoft Office PowerPoint</Application>
  <PresentationFormat>Prikaz na zaslonu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Oduševljenje</vt:lpstr>
      <vt:lpstr>Klimatske promjene projekt za Dan škole 2017.</vt:lpstr>
      <vt:lpstr>Projekt</vt:lpstr>
      <vt:lpstr>Radionica</vt:lpstr>
      <vt:lpstr>Klimatske promjene</vt:lpstr>
      <vt:lpstr>Slajd 5</vt:lpstr>
      <vt:lpstr>Hrvatski istraživači</vt:lpstr>
      <vt:lpstr>Slajd 7</vt:lpstr>
      <vt:lpstr>Slajd 8</vt:lpstr>
      <vt:lpstr>Slajd 9</vt:lpstr>
    </vt:vector>
  </TitlesOfParts>
  <Company>OSIGK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Klimatske promjene projekt za Dan škole 2017.</dc:title>
  <dc:creator>Stapises Svojeime</dc:creator>
  <cp:lastModifiedBy>Stapises Svojeime</cp:lastModifiedBy>
  <cp:revision>4</cp:revision>
  <dcterms:created xsi:type="dcterms:W3CDTF">2017-03-21T08:47:14Z</dcterms:created>
  <dcterms:modified xsi:type="dcterms:W3CDTF">2017-03-21T09:25:04Z</dcterms:modified>
</cp:coreProperties>
</file>