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788E-24E2-46EC-9858-283D6B9D1FB1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5B9D-BFE4-4AA5-ADB0-8D5168A9FA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772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788E-24E2-46EC-9858-283D6B9D1FB1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5B9D-BFE4-4AA5-ADB0-8D5168A9FA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17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788E-24E2-46EC-9858-283D6B9D1FB1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5B9D-BFE4-4AA5-ADB0-8D5168A9FA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602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788E-24E2-46EC-9858-283D6B9D1FB1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5B9D-BFE4-4AA5-ADB0-8D5168A9FA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316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788E-24E2-46EC-9858-283D6B9D1FB1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5B9D-BFE4-4AA5-ADB0-8D5168A9FA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014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788E-24E2-46EC-9858-283D6B9D1FB1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5B9D-BFE4-4AA5-ADB0-8D5168A9FA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276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788E-24E2-46EC-9858-283D6B9D1FB1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5B9D-BFE4-4AA5-ADB0-8D5168A9FA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326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788E-24E2-46EC-9858-283D6B9D1FB1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5B9D-BFE4-4AA5-ADB0-8D5168A9FA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903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788E-24E2-46EC-9858-283D6B9D1FB1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5B9D-BFE4-4AA5-ADB0-8D5168A9FA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50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788E-24E2-46EC-9858-283D6B9D1FB1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5B9D-BFE4-4AA5-ADB0-8D5168A9FA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479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788E-24E2-46EC-9858-283D6B9D1FB1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5B9D-BFE4-4AA5-ADB0-8D5168A9FA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159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5788E-24E2-46EC-9858-283D6B9D1FB1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C5B9D-BFE4-4AA5-ADB0-8D5168A9FA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055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3096343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Goudy Stout" panose="0202090407030B020401" pitchFamily="18" charset="0"/>
              </a:rPr>
              <a:t>Klimatske promjene</a:t>
            </a:r>
            <a:br>
              <a:rPr lang="hr-HR" dirty="0" smtClean="0">
                <a:latin typeface="Goudy Stout" panose="0202090407030B020401" pitchFamily="18" charset="0"/>
              </a:rPr>
            </a:br>
            <a:r>
              <a:rPr lang="hr-HR" dirty="0" smtClean="0">
                <a:latin typeface="Goudy Stout" panose="0202090407030B020401" pitchFamily="18" charset="0"/>
              </a:rPr>
              <a:t>2. c</a:t>
            </a:r>
            <a:endParaRPr lang="hr-HR" dirty="0">
              <a:latin typeface="Goudy Stout" panose="0202090407030B020401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75856" y="5301208"/>
            <a:ext cx="5688632" cy="1057672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chemeClr val="tx1"/>
                </a:solidFill>
              </a:rPr>
              <a:t>Učiteljica: Ruža Knezović</a:t>
            </a:r>
            <a:endParaRPr lang="hr-H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Korisnik\Downloads\17408263_10212835885871537_130580962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885"/>
            <a:ext cx="9144000" cy="641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5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Korisnik\Downloads\17430563_10212835888111593_39171166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4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C:\Users\Korisnik\Downloads\17430692_10212835888151594_118676992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17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C:\Users\Korisnik\Downloads\17408555_10212835888311598_577137251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8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C:\Users\Korisnik\Downloads\17431631_10212835888271597_201972421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6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C:\Users\Korisnik\Downloads\17373398_10212835888431601_2033262967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67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 descr="C:\Users\Korisnik\Downloads\17408538_10212835888391600_97128194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97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 descr="C:\Users\Korisnik\Downloads\17408041_10212835888831611_480973184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</Words>
  <Application>Microsoft Office PowerPoint</Application>
  <PresentationFormat>Prikaz na zaslonu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Tema sustava Office</vt:lpstr>
      <vt:lpstr>Klimatske promjene 2. c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Klimatske promjene 2. c</dc:title>
  <dc:creator>Korisnik</dc:creator>
  <cp:lastModifiedBy>Korisnik</cp:lastModifiedBy>
  <cp:revision>1</cp:revision>
  <dcterms:created xsi:type="dcterms:W3CDTF">2017-03-20T14:26:21Z</dcterms:created>
  <dcterms:modified xsi:type="dcterms:W3CDTF">2017-03-20T14:34:35Z</dcterms:modified>
</cp:coreProperties>
</file>