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6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7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6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3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2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4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96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1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92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141E-DC1C-4D9F-A873-7B49EF9E89F2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01A66-797F-4EA3-B5B8-1B0139AEB0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7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hr-HR" sz="6000" dirty="0" smtClean="0">
                <a:latin typeface="Agency FB" panose="020B0503020202020204" pitchFamily="34" charset="0"/>
              </a:rPr>
              <a:t>Klimatske promjene</a:t>
            </a:r>
            <a:br>
              <a:rPr lang="hr-HR" sz="6000" dirty="0" smtClean="0">
                <a:latin typeface="Agency FB" panose="020B0503020202020204" pitchFamily="34" charset="0"/>
              </a:rPr>
            </a:br>
            <a:r>
              <a:rPr lang="hr-HR" sz="6000" dirty="0" smtClean="0">
                <a:latin typeface="Agency FB" panose="020B0503020202020204" pitchFamily="34" charset="0"/>
              </a:rPr>
              <a:t>2. a</a:t>
            </a:r>
            <a:endParaRPr lang="hr-HR" sz="6000" dirty="0">
              <a:latin typeface="Agency FB" panose="020B0503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9992" y="5085184"/>
            <a:ext cx="3672408" cy="553616"/>
          </a:xfrm>
        </p:spPr>
        <p:txBody>
          <a:bodyPr>
            <a:normAutofit/>
          </a:bodyPr>
          <a:lstStyle/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Učiteljica: Darija Šimunić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ownloads\17407588_10212835973233721_62581567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ownloads\17431511_10212835972993715_164582631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ownloads\17408501_10212835969793635_22982635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Korisnik\Downloads\17430633_10212835969193620_156361546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Korisnik\Downloads\17408182_10212835969033616_118755273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Downloads\17430620_10212835968433601_187113508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Korisnik\Downloads\17379752_10212835971793685_58798604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Prikaz na zaslonu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Klimatske promjene 2. 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 2. a</dc:title>
  <dc:creator>Korisnik</dc:creator>
  <cp:lastModifiedBy>Korisnik</cp:lastModifiedBy>
  <cp:revision>1</cp:revision>
  <dcterms:created xsi:type="dcterms:W3CDTF">2017-03-20T14:38:45Z</dcterms:created>
  <dcterms:modified xsi:type="dcterms:W3CDTF">2017-03-20T14:48:10Z</dcterms:modified>
</cp:coreProperties>
</file>