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9997650-EABE-4E67-9F1F-4997F42F5DD9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CCD04F-A914-4CD4-AA60-A8D782EA2D52}" type="slidenum">
              <a:rPr lang="hr-HR" smtClean="0"/>
              <a:t>‹#›</a:t>
            </a:fld>
            <a:endParaRPr lang="hr-H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7650-EABE-4E67-9F1F-4997F42F5DD9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D04F-A914-4CD4-AA60-A8D782EA2D5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7650-EABE-4E67-9F1F-4997F42F5DD9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D04F-A914-4CD4-AA60-A8D782EA2D5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7650-EABE-4E67-9F1F-4997F42F5DD9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D04F-A914-4CD4-AA60-A8D782EA2D5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7650-EABE-4E67-9F1F-4997F42F5DD9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D04F-A914-4CD4-AA60-A8D782EA2D5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7650-EABE-4E67-9F1F-4997F42F5DD9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D04F-A914-4CD4-AA60-A8D782EA2D52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7650-EABE-4E67-9F1F-4997F42F5DD9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D04F-A914-4CD4-AA60-A8D782EA2D5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7650-EABE-4E67-9F1F-4997F42F5DD9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D04F-A914-4CD4-AA60-A8D782EA2D5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7650-EABE-4E67-9F1F-4997F42F5DD9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D04F-A914-4CD4-AA60-A8D782EA2D5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7650-EABE-4E67-9F1F-4997F42F5DD9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D04F-A914-4CD4-AA60-A8D782EA2D52}" type="slidenum">
              <a:rPr lang="hr-HR" smtClean="0"/>
              <a:t>‹#›</a:t>
            </a:fld>
            <a:endParaRPr lang="hr-H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7650-EABE-4E67-9F1F-4997F42F5DD9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D04F-A914-4CD4-AA60-A8D782EA2D5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9997650-EABE-4E67-9F1F-4997F42F5DD9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6CCD04F-A914-4CD4-AA60-A8D782EA2D52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Klimatske promjene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733365" y="4797152"/>
            <a:ext cx="3309803" cy="884557"/>
          </a:xfrm>
        </p:spPr>
        <p:txBody>
          <a:bodyPr/>
          <a:lstStyle/>
          <a:p>
            <a:r>
              <a:rPr lang="hr-HR" dirty="0" smtClean="0"/>
              <a:t>1.d razred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9479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608" y="1700808"/>
            <a:ext cx="6777317" cy="3508977"/>
          </a:xfrm>
        </p:spPr>
        <p:txBody>
          <a:bodyPr>
            <a:normAutofit lnSpcReduction="10000"/>
          </a:bodyPr>
          <a:lstStyle/>
          <a:p>
            <a:r>
              <a:rPr lang="hr-HR" dirty="0" smtClean="0">
                <a:solidFill>
                  <a:srgbClr val="7030A0"/>
                </a:solidFill>
              </a:rPr>
              <a:t>TEMA: </a:t>
            </a:r>
            <a:r>
              <a:rPr lang="hr-HR" dirty="0" smtClean="0"/>
              <a:t>Klimatske promjene (ozonske rupe)</a:t>
            </a:r>
          </a:p>
          <a:p>
            <a:r>
              <a:rPr lang="hr-HR" dirty="0" smtClean="0"/>
              <a:t>CILJ: Osvijestiti kod učenika potrebu brige o okolišu</a:t>
            </a:r>
          </a:p>
          <a:p>
            <a:r>
              <a:rPr lang="hr-HR" dirty="0" smtClean="0"/>
              <a:t>ISHODI:</a:t>
            </a:r>
          </a:p>
          <a:p>
            <a:pPr lvl="2"/>
            <a:r>
              <a:rPr lang="hr-HR" dirty="0"/>
              <a:t>u</a:t>
            </a:r>
            <a:r>
              <a:rPr lang="hr-HR" dirty="0" smtClean="0"/>
              <a:t>očiti povezanost zagađenja okoliša i promjena u prirodi do kojih zbog toga dolazi</a:t>
            </a:r>
          </a:p>
          <a:p>
            <a:pPr lvl="2"/>
            <a:r>
              <a:rPr lang="hr-HR" dirty="0"/>
              <a:t>s</a:t>
            </a:r>
            <a:r>
              <a:rPr lang="hr-HR" dirty="0" smtClean="0"/>
              <a:t>hvatiti zašto dolazi do ozonskih rupa i koje su posljedice u prirodi</a:t>
            </a:r>
          </a:p>
          <a:p>
            <a:pPr lvl="2"/>
            <a:r>
              <a:rPr lang="hr-HR" dirty="0"/>
              <a:t>o</a:t>
            </a:r>
            <a:r>
              <a:rPr lang="hr-HR" dirty="0" smtClean="0"/>
              <a:t>svijestiti potrebu čuvanja okoliša i brige o njemu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17545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AKTIVNOSTI:</a:t>
            </a:r>
          </a:p>
          <a:p>
            <a:pPr lvl="3"/>
            <a:r>
              <a:rPr lang="hr-HR" dirty="0" smtClean="0"/>
              <a:t>Izrada cvijeća karakterističnog za čist i onečišćen okoliš</a:t>
            </a:r>
          </a:p>
          <a:p>
            <a:pPr lvl="3"/>
            <a:r>
              <a:rPr lang="hr-HR" dirty="0" smtClean="0"/>
              <a:t>Simboliziranje ozonskog omotača dugom, izrada duge</a:t>
            </a:r>
          </a:p>
          <a:p>
            <a:pPr lvl="3"/>
            <a:r>
              <a:rPr lang="hr-HR" dirty="0" smtClean="0"/>
              <a:t>Kompozicija panoa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10515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risnik\Downloads\17373412_10155818718462366_975564944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2659788" cy="149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risnik\Downloads\17430863_10155818718807366_341885088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00808"/>
            <a:ext cx="2483768" cy="139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orisnik\Downloads\17430576_10155818718592366_886829461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39" y="3356992"/>
            <a:ext cx="4410236" cy="248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orisnik\Downloads\17408279_10155818718872366_1203339320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516" y="2564904"/>
            <a:ext cx="168578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535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risnik\Downloads\17408357_10155818718947366_17542776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31154"/>
            <a:ext cx="5112568" cy="287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risnik\Downloads\17430733_10155818719047366_2077769291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17032"/>
            <a:ext cx="4788024" cy="269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478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risnik\Downloads\17431780_10155818718502366_768901138_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33" b="13671"/>
          <a:stretch/>
        </p:blipFill>
        <p:spPr bwMode="auto">
          <a:xfrm>
            <a:off x="609257" y="467269"/>
            <a:ext cx="5045166" cy="267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orisnik\Downloads\17430562_10155818719007366_2019969426_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" t="4776" r="10410" b="10148"/>
          <a:stretch/>
        </p:blipFill>
        <p:spPr bwMode="auto">
          <a:xfrm>
            <a:off x="2627784" y="3140968"/>
            <a:ext cx="5846618" cy="332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9039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</TotalTime>
  <Words>75</Words>
  <Application>Microsoft Office PowerPoint</Application>
  <PresentationFormat>Prikaz na zaslonu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Austin</vt:lpstr>
      <vt:lpstr>Klimatske promjene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Korisnik</dc:creator>
  <cp:lastModifiedBy>Korisnik</cp:lastModifiedBy>
  <cp:revision>3</cp:revision>
  <dcterms:created xsi:type="dcterms:W3CDTF">2017-03-20T10:39:36Z</dcterms:created>
  <dcterms:modified xsi:type="dcterms:W3CDTF">2017-03-20T10:55:43Z</dcterms:modified>
</cp:coreProperties>
</file>