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r-HR" b="1" dirty="0" smtClean="0"/>
              <a:t>CLIMATE CHANGE</a:t>
            </a:r>
            <a:endParaRPr lang="en-US" b="1" dirty="0"/>
          </a:p>
        </p:txBody>
      </p:sp>
      <p:sp>
        <p:nvSpPr>
          <p:cNvPr id="3" name="Subtitle 2"/>
          <p:cNvSpPr>
            <a:spLocks noGrp="1"/>
          </p:cNvSpPr>
          <p:nvPr>
            <p:ph type="subTitle" idx="1"/>
          </p:nvPr>
        </p:nvSpPr>
        <p:spPr/>
        <p:txBody>
          <a:bodyPr/>
          <a:lstStyle/>
          <a:p>
            <a:r>
              <a:rPr lang="hr-HR" dirty="0" smtClean="0"/>
              <a:t>By: 5.a, 5.b &amp; 5.c</a:t>
            </a:r>
            <a:endParaRPr lang="en-US" dirty="0"/>
          </a:p>
        </p:txBody>
      </p:sp>
    </p:spTree>
    <p:extLst>
      <p:ext uri="{BB962C8B-B14F-4D97-AF65-F5344CB8AC3E}">
        <p14:creationId xmlns="" xmlns:p14="http://schemas.microsoft.com/office/powerpoint/2010/main" val="52104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t>Is the climate of the whole Earth really changing?</a:t>
            </a:r>
            <a:br>
              <a:rPr lang="en-US" b="1" dirty="0" smtClean="0"/>
            </a:br>
            <a:endParaRPr lang="hr-HR" dirty="0"/>
          </a:p>
        </p:txBody>
      </p:sp>
      <p:sp>
        <p:nvSpPr>
          <p:cNvPr id="3" name="Content Placeholder 2"/>
          <p:cNvSpPr>
            <a:spLocks noGrp="1"/>
          </p:cNvSpPr>
          <p:nvPr>
            <p:ph idx="1"/>
          </p:nvPr>
        </p:nvSpPr>
        <p:spPr>
          <a:xfrm>
            <a:off x="677334" y="2160589"/>
            <a:ext cx="5080915" cy="3880773"/>
          </a:xfrm>
        </p:spPr>
        <p:txBody>
          <a:bodyPr/>
          <a:lstStyle/>
          <a:p>
            <a:pPr algn="just"/>
            <a:r>
              <a:rPr lang="en-US" b="1" dirty="0" smtClean="0"/>
              <a:t>Yes! Earth has been getting warmer—and fast.</a:t>
            </a:r>
            <a:endParaRPr lang="en-US" dirty="0" smtClean="0"/>
          </a:p>
          <a:p>
            <a:pPr algn="just"/>
            <a:r>
              <a:rPr lang="en-US" dirty="0" smtClean="0"/>
              <a:t>Global climate is the average climate over the entire planet. And the reason scientists and folks like you are concerned is that Earth's global climate is changing. The planet is warming up fast—faster than at any time scientists know about from their studies of Earth's entire history.</a:t>
            </a:r>
          </a:p>
          <a:p>
            <a:endParaRPr lang="hr-HR" dirty="0"/>
          </a:p>
        </p:txBody>
      </p:sp>
      <p:pic>
        <p:nvPicPr>
          <p:cNvPr id="4" name="Picture 3" descr="confused-boy.jpg"/>
          <p:cNvPicPr>
            <a:picLocks noChangeAspect="1"/>
          </p:cNvPicPr>
          <p:nvPr/>
        </p:nvPicPr>
        <p:blipFill>
          <a:blip r:embed="rId2"/>
          <a:stretch>
            <a:fillRect/>
          </a:stretch>
        </p:blipFill>
        <p:spPr>
          <a:xfrm>
            <a:off x="6250202" y="2189720"/>
            <a:ext cx="2086490" cy="33856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What is climate?</a:t>
            </a:r>
            <a:br>
              <a:rPr lang="hr-HR" b="1" dirty="0" smtClean="0"/>
            </a:br>
            <a:endParaRPr lang="hr-HR" dirty="0"/>
          </a:p>
        </p:txBody>
      </p:sp>
      <p:sp>
        <p:nvSpPr>
          <p:cNvPr id="3" name="Content Placeholder 2"/>
          <p:cNvSpPr>
            <a:spLocks noGrp="1"/>
          </p:cNvSpPr>
          <p:nvPr>
            <p:ph idx="1"/>
          </p:nvPr>
        </p:nvSpPr>
        <p:spPr>
          <a:xfrm>
            <a:off x="677334" y="2160589"/>
            <a:ext cx="6687293" cy="3880773"/>
          </a:xfrm>
        </p:spPr>
        <p:txBody>
          <a:bodyPr/>
          <a:lstStyle/>
          <a:p>
            <a:pPr algn="just"/>
            <a:r>
              <a:rPr lang="en-US" b="1" dirty="0" smtClean="0"/>
              <a:t>"Climate" describes conditions over the long term and over an entire region.</a:t>
            </a:r>
            <a:endParaRPr lang="en-US" dirty="0" smtClean="0"/>
          </a:p>
          <a:p>
            <a:pPr algn="just"/>
            <a:r>
              <a:rPr lang="en-US" dirty="0" smtClean="0"/>
              <a:t>Climate is the big picture. It is the big picture of temperatures, rainfall, wind and other conditions over a larger region and a longer time than weather. For example, the </a:t>
            </a:r>
            <a:r>
              <a:rPr lang="en-US" b="1" dirty="0" smtClean="0"/>
              <a:t>weather</a:t>
            </a:r>
            <a:r>
              <a:rPr lang="en-US" dirty="0" smtClean="0"/>
              <a:t> was rainy in </a:t>
            </a:r>
            <a:r>
              <a:rPr lang="hr-HR" dirty="0" smtClean="0"/>
              <a:t>Los Angeles</a:t>
            </a:r>
            <a:r>
              <a:rPr lang="en-US" dirty="0" smtClean="0"/>
              <a:t>, last week. But this city usually gets only about </a:t>
            </a:r>
            <a:r>
              <a:rPr lang="hr-HR" dirty="0" smtClean="0"/>
              <a:t>177 mm</a:t>
            </a:r>
            <a:r>
              <a:rPr lang="en-US" dirty="0" smtClean="0"/>
              <a:t> of rain each year. So the </a:t>
            </a:r>
            <a:r>
              <a:rPr lang="en-US" b="1" dirty="0" smtClean="0"/>
              <a:t>climate</a:t>
            </a:r>
            <a:r>
              <a:rPr lang="en-US" dirty="0" smtClean="0"/>
              <a:t> for </a:t>
            </a:r>
            <a:r>
              <a:rPr lang="hr-HR" dirty="0" smtClean="0"/>
              <a:t>California</a:t>
            </a:r>
            <a:r>
              <a:rPr lang="en-US" dirty="0" smtClean="0"/>
              <a:t> is dry. Much of Southern California also has a dry, desert climate. Brazil has a tropical climate, because it's warm and rains there a lot.</a:t>
            </a:r>
            <a:r>
              <a:rPr lang="hr-HR" dirty="0" smtClean="0"/>
              <a:t> Croatia has a temperate climate.</a:t>
            </a:r>
            <a:endParaRPr lang="en-US" dirty="0" smtClean="0"/>
          </a:p>
          <a:p>
            <a:endParaRPr lang="hr-HR" dirty="0"/>
          </a:p>
        </p:txBody>
      </p:sp>
      <p:pic>
        <p:nvPicPr>
          <p:cNvPr id="4" name="Picture 3" descr="cactus-cartoon.jpg"/>
          <p:cNvPicPr>
            <a:picLocks noChangeAspect="1"/>
          </p:cNvPicPr>
          <p:nvPr/>
        </p:nvPicPr>
        <p:blipFill>
          <a:blip r:embed="rId2"/>
          <a:stretch>
            <a:fillRect/>
          </a:stretch>
        </p:blipFill>
        <p:spPr>
          <a:xfrm>
            <a:off x="7754378" y="1695443"/>
            <a:ext cx="1513189" cy="45489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b="1" dirty="0" smtClean="0"/>
              <a:t>What is weather?</a:t>
            </a:r>
            <a:br>
              <a:rPr lang="hr-HR" b="1" dirty="0" smtClean="0"/>
            </a:br>
            <a:endParaRPr lang="hr-HR" dirty="0"/>
          </a:p>
        </p:txBody>
      </p:sp>
      <p:sp>
        <p:nvSpPr>
          <p:cNvPr id="3" name="Content Placeholder 2"/>
          <p:cNvSpPr>
            <a:spLocks noGrp="1"/>
          </p:cNvSpPr>
          <p:nvPr>
            <p:ph idx="1"/>
          </p:nvPr>
        </p:nvSpPr>
        <p:spPr>
          <a:xfrm>
            <a:off x="677334" y="2603157"/>
            <a:ext cx="7807639" cy="3438205"/>
          </a:xfrm>
        </p:spPr>
        <p:txBody>
          <a:bodyPr>
            <a:normAutofit lnSpcReduction="10000"/>
          </a:bodyPr>
          <a:lstStyle/>
          <a:p>
            <a:pPr algn="just"/>
            <a:r>
              <a:rPr lang="en-US" b="1" dirty="0" smtClean="0"/>
              <a:t>Weather is local and temporary.</a:t>
            </a:r>
            <a:endParaRPr lang="en-US" dirty="0" smtClean="0"/>
          </a:p>
          <a:p>
            <a:pPr algn="just"/>
            <a:r>
              <a:rPr lang="en-US" dirty="0" smtClean="0"/>
              <a:t>On our own Earth, we cannot control weather by turning a thermostat up to make it warmer or down to make it cooler. The best we can do is try to predict the weather. Weather scientists, called meteorologists, try to foresee what's going to happen next.</a:t>
            </a:r>
          </a:p>
          <a:p>
            <a:pPr algn="just"/>
            <a:r>
              <a:rPr lang="en-US" dirty="0" smtClean="0"/>
              <a:t>Is that big black cloud going to let loose over </a:t>
            </a:r>
            <a:r>
              <a:rPr lang="hr-HR" dirty="0" smtClean="0"/>
              <a:t>Vinkovci</a:t>
            </a:r>
            <a:r>
              <a:rPr lang="en-US" dirty="0" smtClean="0"/>
              <a:t>, or wait until it gets to </a:t>
            </a:r>
            <a:r>
              <a:rPr lang="hr-HR" dirty="0" smtClean="0"/>
              <a:t>Vukovar</a:t>
            </a:r>
            <a:r>
              <a:rPr lang="en-US" dirty="0" smtClean="0"/>
              <a:t>? Will that new storm forming in the Atlantic Ocean turn into a hurricane? Conditions are just right for tornadoes. Will any form? And where might they touch the ground and cause trouble?</a:t>
            </a:r>
          </a:p>
          <a:p>
            <a:pPr algn="just"/>
            <a:r>
              <a:rPr lang="en-US" b="1" dirty="0" smtClean="0"/>
              <a:t>Weather happens at a particular time and place.</a:t>
            </a:r>
            <a:r>
              <a:rPr lang="en-US" dirty="0" smtClean="0"/>
              <a:t> Rain, snow, wind, hurricanes, tornadoes—these are all weather events.</a:t>
            </a:r>
          </a:p>
          <a:p>
            <a:endParaRPr lang="hr-HR" dirty="0"/>
          </a:p>
        </p:txBody>
      </p:sp>
      <p:pic>
        <p:nvPicPr>
          <p:cNvPr id="4" name="Picture 3" descr="weathernews.jpg"/>
          <p:cNvPicPr>
            <a:picLocks noChangeAspect="1"/>
          </p:cNvPicPr>
          <p:nvPr/>
        </p:nvPicPr>
        <p:blipFill>
          <a:blip r:embed="rId2"/>
          <a:stretch>
            <a:fillRect/>
          </a:stretch>
        </p:blipFill>
        <p:spPr>
          <a:xfrm>
            <a:off x="514607" y="778734"/>
            <a:ext cx="2381250" cy="1428750"/>
          </a:xfrm>
          <a:prstGeom prst="rect">
            <a:avLst/>
          </a:prstGeom>
        </p:spPr>
      </p:pic>
      <p:pic>
        <p:nvPicPr>
          <p:cNvPr id="5" name="Picture 4" descr="weather-cloud-cartoon.jpg"/>
          <p:cNvPicPr>
            <a:picLocks noChangeAspect="1"/>
          </p:cNvPicPr>
          <p:nvPr/>
        </p:nvPicPr>
        <p:blipFill>
          <a:blip r:embed="rId3"/>
          <a:stretch>
            <a:fillRect/>
          </a:stretch>
        </p:blipFill>
        <p:spPr>
          <a:xfrm>
            <a:off x="7250584" y="480755"/>
            <a:ext cx="1809750" cy="18764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Do we care if Earth is getting warmer?</a:t>
            </a:r>
            <a:br>
              <a:rPr lang="en-US" b="1" dirty="0" smtClean="0"/>
            </a:br>
            <a:endParaRPr lang="hr-HR" dirty="0"/>
          </a:p>
        </p:txBody>
      </p:sp>
      <p:sp>
        <p:nvSpPr>
          <p:cNvPr id="3" name="Content Placeholder 2"/>
          <p:cNvSpPr>
            <a:spLocks noGrp="1"/>
          </p:cNvSpPr>
          <p:nvPr>
            <p:ph idx="1"/>
          </p:nvPr>
        </p:nvSpPr>
        <p:spPr>
          <a:xfrm>
            <a:off x="677334" y="2160589"/>
            <a:ext cx="5970601" cy="3880773"/>
          </a:xfrm>
        </p:spPr>
        <p:txBody>
          <a:bodyPr/>
          <a:lstStyle/>
          <a:p>
            <a:pPr algn="just"/>
            <a:r>
              <a:rPr lang="en-US" b="1" dirty="0" smtClean="0"/>
              <a:t>Yes, we care! After all, Earth is our spaceship.</a:t>
            </a:r>
            <a:endParaRPr lang="en-US" dirty="0" smtClean="0"/>
          </a:p>
          <a:p>
            <a:pPr algn="just"/>
            <a:r>
              <a:rPr lang="en-US" dirty="0" smtClean="0"/>
              <a:t>It carries us on a </a:t>
            </a:r>
            <a:r>
              <a:rPr lang="hr-HR" dirty="0" smtClean="0"/>
              <a:t>932</a:t>
            </a:r>
            <a:r>
              <a:rPr lang="en-US" dirty="0" smtClean="0"/>
              <a:t>-million-</a:t>
            </a:r>
            <a:r>
              <a:rPr lang="hr-HR" dirty="0" smtClean="0"/>
              <a:t>kilometer</a:t>
            </a:r>
            <a:r>
              <a:rPr lang="en-US" dirty="0" smtClean="0"/>
              <a:t> cruise around the Sun every year. It even has its own "force field." Earth has a magnetic field that protects us from killer radiation and brutal solar wind. For its life-support system, Earth has all the air, water, and food we need.</a:t>
            </a:r>
          </a:p>
          <a:p>
            <a:pPr algn="just"/>
            <a:r>
              <a:rPr lang="en-US" dirty="0" smtClean="0"/>
              <a:t>Just like astronauts on a long space voyage, we need to monitor all our "ship's" vital functions and keep our Earth "ship shape."</a:t>
            </a:r>
          </a:p>
          <a:p>
            <a:endParaRPr lang="hr-HR" dirty="0"/>
          </a:p>
        </p:txBody>
      </p:sp>
      <p:pic>
        <p:nvPicPr>
          <p:cNvPr id="4" name="Picture 3" descr="earth2.jpg"/>
          <p:cNvPicPr>
            <a:picLocks noChangeAspect="1"/>
          </p:cNvPicPr>
          <p:nvPr/>
        </p:nvPicPr>
        <p:blipFill>
          <a:blip r:embed="rId2"/>
          <a:stretch>
            <a:fillRect/>
          </a:stretch>
        </p:blipFill>
        <p:spPr>
          <a:xfrm>
            <a:off x="7055451" y="3715909"/>
            <a:ext cx="2381250" cy="2276475"/>
          </a:xfrm>
          <a:prstGeom prst="rect">
            <a:avLst/>
          </a:prstGeom>
        </p:spPr>
      </p:pic>
      <p:pic>
        <p:nvPicPr>
          <p:cNvPr id="5" name="Picture 4" descr="spaceship-earth-cartoon.jpg"/>
          <p:cNvPicPr>
            <a:picLocks noChangeAspect="1"/>
          </p:cNvPicPr>
          <p:nvPr/>
        </p:nvPicPr>
        <p:blipFill>
          <a:blip r:embed="rId3"/>
          <a:stretch>
            <a:fillRect/>
          </a:stretch>
        </p:blipFill>
        <p:spPr>
          <a:xfrm>
            <a:off x="6946170" y="1482296"/>
            <a:ext cx="2352675" cy="12573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Does what we do matter?</a:t>
            </a:r>
            <a:br>
              <a:rPr lang="en-US" b="1" dirty="0" smtClean="0"/>
            </a:br>
            <a:endParaRPr lang="hr-HR" dirty="0"/>
          </a:p>
        </p:txBody>
      </p:sp>
      <p:sp>
        <p:nvSpPr>
          <p:cNvPr id="3" name="Content Placeholder 2"/>
          <p:cNvSpPr>
            <a:spLocks noGrp="1"/>
          </p:cNvSpPr>
          <p:nvPr>
            <p:ph idx="1"/>
          </p:nvPr>
        </p:nvSpPr>
        <p:spPr>
          <a:xfrm>
            <a:off x="677334" y="2160589"/>
            <a:ext cx="6044742" cy="3880773"/>
          </a:xfrm>
        </p:spPr>
        <p:txBody>
          <a:bodyPr/>
          <a:lstStyle/>
          <a:p>
            <a:pPr algn="just"/>
            <a:r>
              <a:rPr lang="en-US" b="1" dirty="0" smtClean="0"/>
              <a:t>Everything that happens here affects something over there.</a:t>
            </a:r>
            <a:endParaRPr lang="en-US" dirty="0" smtClean="0"/>
          </a:p>
          <a:p>
            <a:pPr algn="just"/>
            <a:r>
              <a:rPr lang="en-US" dirty="0" smtClean="0"/>
              <a:t>Earth has its own control system. The oceans, the land, the air, the plants and animals, and the energy from the Sun all affect each other to make everything work in harmony. Nothing changes in one place without changing something in another place. The overall effect gives us our </a:t>
            </a:r>
            <a:r>
              <a:rPr lang="en-US" b="1" dirty="0" smtClean="0"/>
              <a:t>global climate</a:t>
            </a:r>
            <a:r>
              <a:rPr lang="en-US" dirty="0" smtClean="0"/>
              <a:t>.</a:t>
            </a:r>
          </a:p>
          <a:p>
            <a:endParaRPr lang="hr-HR" dirty="0"/>
          </a:p>
        </p:txBody>
      </p:sp>
      <p:pic>
        <p:nvPicPr>
          <p:cNvPr id="4" name="Picture 3" descr="earth-in-hands-cartoon.jpg"/>
          <p:cNvPicPr>
            <a:picLocks noChangeAspect="1"/>
          </p:cNvPicPr>
          <p:nvPr/>
        </p:nvPicPr>
        <p:blipFill>
          <a:blip r:embed="rId2"/>
          <a:stretch>
            <a:fillRect/>
          </a:stretch>
        </p:blipFill>
        <p:spPr>
          <a:xfrm>
            <a:off x="5898162" y="4340399"/>
            <a:ext cx="2982226" cy="222374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What is making Earth's climate warmer?</a:t>
            </a:r>
            <a:br>
              <a:rPr lang="en-US" b="1" dirty="0" smtClean="0"/>
            </a:br>
            <a:endParaRPr lang="hr-HR" dirty="0"/>
          </a:p>
        </p:txBody>
      </p:sp>
      <p:sp>
        <p:nvSpPr>
          <p:cNvPr id="3" name="Content Placeholder 2"/>
          <p:cNvSpPr>
            <a:spLocks noGrp="1"/>
          </p:cNvSpPr>
          <p:nvPr>
            <p:ph idx="1"/>
          </p:nvPr>
        </p:nvSpPr>
        <p:spPr/>
        <p:txBody>
          <a:bodyPr/>
          <a:lstStyle/>
          <a:p>
            <a:pPr algn="just"/>
            <a:r>
              <a:rPr lang="en-US" b="1" dirty="0" smtClean="0"/>
              <a:t>Scientists have discovered that humans are causing this warming.</a:t>
            </a:r>
            <a:endParaRPr lang="en-US" dirty="0" smtClean="0"/>
          </a:p>
          <a:p>
            <a:pPr algn="just"/>
            <a:r>
              <a:rPr lang="en-US" dirty="0" smtClean="0"/>
              <a:t>But how do they know that? What are we doing that could cause the whole planet to get warmer? And how could warming happen so fast? What will happen to people and other living things if the planet keeps getting warmer? And what can we do to slow down or stop the warming</a:t>
            </a:r>
            <a:r>
              <a:rPr lang="en-US" dirty="0" smtClean="0"/>
              <a:t>?</a:t>
            </a:r>
            <a:r>
              <a:rPr lang="hr-HR" dirty="0" smtClean="0"/>
              <a:t> We need to find answers to these questions together.</a:t>
            </a:r>
            <a:endParaRPr lang="en-US" dirty="0" smtClean="0"/>
          </a:p>
          <a:p>
            <a:r>
              <a:rPr lang="hr-HR" dirty="0" smtClean="0"/>
              <a:t>We have to work together to save our planet!</a:t>
            </a:r>
            <a:endParaRPr lang="hr-HR" dirty="0"/>
          </a:p>
        </p:txBody>
      </p:sp>
      <p:pic>
        <p:nvPicPr>
          <p:cNvPr id="4" name="Picture 3" descr="cartoon-thermometer.jpg"/>
          <p:cNvPicPr>
            <a:picLocks noChangeAspect="1"/>
          </p:cNvPicPr>
          <p:nvPr/>
        </p:nvPicPr>
        <p:blipFill>
          <a:blip r:embed="rId2"/>
          <a:stretch>
            <a:fillRect/>
          </a:stretch>
        </p:blipFill>
        <p:spPr>
          <a:xfrm>
            <a:off x="6682559" y="3851446"/>
            <a:ext cx="1133475" cy="20383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is-global-warming-for-children.jpg"/>
          <p:cNvPicPr>
            <a:picLocks noGrp="1" noChangeAspect="1"/>
          </p:cNvPicPr>
          <p:nvPr>
            <p:ph idx="1"/>
          </p:nvPr>
        </p:nvPicPr>
        <p:blipFill>
          <a:blip r:embed="rId2"/>
          <a:stretch>
            <a:fillRect/>
          </a:stretch>
        </p:blipFill>
        <p:spPr>
          <a:xfrm>
            <a:off x="436665" y="0"/>
            <a:ext cx="8904539" cy="3718955"/>
          </a:xfrm>
        </p:spPr>
      </p:pic>
      <p:sp>
        <p:nvSpPr>
          <p:cNvPr id="2" name="Title 1"/>
          <p:cNvSpPr>
            <a:spLocks noGrp="1"/>
          </p:cNvSpPr>
          <p:nvPr>
            <p:ph type="title"/>
          </p:nvPr>
        </p:nvSpPr>
        <p:spPr>
          <a:xfrm>
            <a:off x="545529" y="2561967"/>
            <a:ext cx="8596668" cy="1320800"/>
          </a:xfrm>
        </p:spPr>
        <p:txBody>
          <a:bodyPr>
            <a:normAutofit fontScale="90000"/>
          </a:bodyPr>
          <a:lstStyle/>
          <a:p>
            <a:pPr algn="ctr"/>
            <a:r>
              <a:rPr lang="en-US" dirty="0" smtClean="0">
                <a:solidFill>
                  <a:schemeClr val="tx1"/>
                </a:solidFill>
              </a:rPr>
              <a:t>THANK YOU FOR READING AND REMEMBER TO TAKE CARE OF OUR ENVIRO</a:t>
            </a:r>
            <a:r>
              <a:rPr lang="hr-HR" dirty="0" smtClean="0">
                <a:solidFill>
                  <a:schemeClr val="tx1"/>
                </a:solidFill>
              </a:rPr>
              <a:t>NMENT</a:t>
            </a:r>
            <a:r>
              <a:rPr lang="en-US" dirty="0" smtClean="0">
                <a:solidFill>
                  <a:schemeClr val="tx1"/>
                </a:solidFill>
              </a:rPr>
              <a:t>!</a:t>
            </a:r>
            <a:endParaRPr lang="en-US" dirty="0">
              <a:solidFill>
                <a:schemeClr val="tx1"/>
              </a:solidFill>
            </a:endParaRPr>
          </a:p>
        </p:txBody>
      </p:sp>
      <p:pic>
        <p:nvPicPr>
          <p:cNvPr id="5" name="Picture 4" descr="recycle-re-use-reduce.jpg"/>
          <p:cNvPicPr>
            <a:picLocks noChangeAspect="1"/>
          </p:cNvPicPr>
          <p:nvPr/>
        </p:nvPicPr>
        <p:blipFill>
          <a:blip r:embed="rId3"/>
          <a:stretch>
            <a:fillRect/>
          </a:stretch>
        </p:blipFill>
        <p:spPr>
          <a:xfrm>
            <a:off x="426308" y="3759200"/>
            <a:ext cx="3810000" cy="3098800"/>
          </a:xfrm>
          <a:prstGeom prst="rect">
            <a:avLst/>
          </a:prstGeom>
        </p:spPr>
      </p:pic>
      <p:pic>
        <p:nvPicPr>
          <p:cNvPr id="6" name="Picture 5" descr="kids-globe-4.jpg"/>
          <p:cNvPicPr>
            <a:picLocks noChangeAspect="1"/>
          </p:cNvPicPr>
          <p:nvPr/>
        </p:nvPicPr>
        <p:blipFill>
          <a:blip r:embed="rId4"/>
          <a:stretch>
            <a:fillRect/>
          </a:stretch>
        </p:blipFill>
        <p:spPr>
          <a:xfrm>
            <a:off x="4264453" y="3764693"/>
            <a:ext cx="5052541" cy="3093308"/>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537</Words>
  <Application>Microsoft Office PowerPoint</Application>
  <PresentationFormat>Custom</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CLIMATE CHANGE</vt:lpstr>
      <vt:lpstr>Is the climate of the whole Earth really changing? </vt:lpstr>
      <vt:lpstr>What is climate? </vt:lpstr>
      <vt:lpstr>What is weather? </vt:lpstr>
      <vt:lpstr>Do we care if Earth is getting warmer? </vt:lpstr>
      <vt:lpstr>Does what we do matter? </vt:lpstr>
      <vt:lpstr>What is making Earth's climate warmer? </vt:lpstr>
      <vt:lpstr>THANK YOU FOR READING AND REMEMBER TO TAKE CARE OF OUR ENVIRONMENT!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Korisnik</cp:lastModifiedBy>
  <cp:revision>5</cp:revision>
  <dcterms:created xsi:type="dcterms:W3CDTF">2014-09-12T02:18:09Z</dcterms:created>
  <dcterms:modified xsi:type="dcterms:W3CDTF">2017-03-16T18:26:37Z</dcterms:modified>
</cp:coreProperties>
</file>