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8"/>
  </p:notesMasterIdLst>
  <p:sldIdLst>
    <p:sldId id="280" r:id="rId2"/>
    <p:sldId id="281" r:id="rId3"/>
    <p:sldId id="273" r:id="rId4"/>
    <p:sldId id="274" r:id="rId5"/>
    <p:sldId id="275" r:id="rId6"/>
    <p:sldId id="276" r:id="rId7"/>
    <p:sldId id="271" r:id="rId8"/>
    <p:sldId id="270" r:id="rId9"/>
    <p:sldId id="272" r:id="rId10"/>
    <p:sldId id="278" r:id="rId11"/>
    <p:sldId id="256" r:id="rId12"/>
    <p:sldId id="257" r:id="rId13"/>
    <p:sldId id="279" r:id="rId14"/>
    <p:sldId id="282" r:id="rId15"/>
    <p:sldId id="260" r:id="rId16"/>
    <p:sldId id="261" r:id="rId17"/>
    <p:sldId id="265" r:id="rId18"/>
    <p:sldId id="266" r:id="rId19"/>
    <p:sldId id="288" r:id="rId20"/>
    <p:sldId id="269" r:id="rId21"/>
    <p:sldId id="283" r:id="rId22"/>
    <p:sldId id="284" r:id="rId23"/>
    <p:sldId id="285" r:id="rId24"/>
    <p:sldId id="286" r:id="rId25"/>
    <p:sldId id="287" r:id="rId26"/>
    <p:sldId id="268" r:id="rId27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94" autoAdjust="0"/>
    <p:restoredTop sz="94660"/>
  </p:normalViewPr>
  <p:slideViewPr>
    <p:cSldViewPr>
      <p:cViewPr varScale="1">
        <p:scale>
          <a:sx n="68" d="100"/>
          <a:sy n="68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2B2A82-2C76-42A0-AABE-B1A25E3E3454}" type="datetimeFigureOut">
              <a:rPr lang="sr-Latn-CS"/>
              <a:pPr>
                <a:defRPr/>
              </a:pPr>
              <a:t>20.2.2011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8E9EC2-7FC0-43AF-9437-F0BF3CB657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DAAB6-80C6-4192-8CF6-AD585FFAF1C7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4865-1AFD-4D3C-983A-32C609F33461}" type="datetimeFigureOut">
              <a:rPr lang="sr-Latn-CS"/>
              <a:pPr>
                <a:defRPr/>
              </a:pPr>
              <a:t>20.2.2011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0286-F68E-4B84-93E9-06D2738DF3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149472-E10B-45F7-B078-6564CA618D81}" type="datetimeFigureOut">
              <a:rPr lang="sr-Latn-CS"/>
              <a:pPr>
                <a:defRPr/>
              </a:pPr>
              <a:t>20.2.2011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236159-BB04-42F8-BC14-49365A81B8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sz="7300" i="1" dirty="0" smtClean="0"/>
              <a:t>LiDraNo 2011.</a:t>
            </a:r>
            <a:br>
              <a:rPr lang="hr-HR" sz="7300" i="1" dirty="0" smtClean="0"/>
            </a:br>
            <a:r>
              <a:rPr lang="hr-HR" sz="7300" i="1" dirty="0" smtClean="0"/>
              <a:t/>
            </a:r>
            <a:br>
              <a:rPr lang="hr-HR" sz="7300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5646652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Šk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4637" y="4194000"/>
            <a:ext cx="6799363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5500688" y="48577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281635"/>
            <a:ext cx="7772400" cy="1362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i="1" dirty="0" smtClean="0">
                <a:latin typeface="Comic Sans MS" pitchFamily="66" charset="0"/>
                <a:ea typeface="Batang" pitchFamily="18" charset="-127"/>
              </a:rPr>
              <a:t>OŠ Ivana Gorana Kovačića</a:t>
            </a:r>
            <a:r>
              <a:rPr lang="hr-HR" dirty="0" smtClean="0">
                <a:latin typeface="Comic Sans MS" pitchFamily="66" charset="0"/>
                <a:ea typeface="Batang" pitchFamily="18" charset="-127"/>
              </a:rPr>
              <a:t/>
            </a:r>
            <a:br>
              <a:rPr lang="hr-HR" dirty="0" smtClean="0">
                <a:latin typeface="Comic Sans MS" pitchFamily="66" charset="0"/>
                <a:ea typeface="Batang" pitchFamily="18" charset="-127"/>
              </a:rPr>
            </a:br>
            <a:endParaRPr lang="hr-HR" i="1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24578" name="Subtitle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 eaLnBrk="1" hangingPunct="1"/>
            <a:endParaRPr lang="hr-HR" smtClean="0">
              <a:latin typeface="Book Antiqua" pitchFamily="18" charset="0"/>
            </a:endParaRPr>
          </a:p>
          <a:p>
            <a:pPr marL="73025" eaLnBrk="1" hangingPunct="1"/>
            <a:endParaRPr lang="hr-HR" smtClean="0">
              <a:latin typeface="Book Antiqua" pitchFamily="18" charset="0"/>
            </a:endParaRPr>
          </a:p>
          <a:p>
            <a:pPr marL="73025" eaLnBrk="1" hangingPunct="1"/>
            <a:endParaRPr lang="hr-HR" smtClean="0">
              <a:latin typeface="Book Antiqua" pitchFamily="18" charset="0"/>
            </a:endParaRPr>
          </a:p>
          <a:p>
            <a:pPr marL="73025" eaLnBrk="1" hangingPunct="1"/>
            <a:endParaRPr lang="hr-HR" smtClean="0">
              <a:latin typeface="Book Antiqua" pitchFamily="18" charset="0"/>
            </a:endParaRPr>
          </a:p>
          <a:p>
            <a:pPr marL="73025" eaLnBrk="1" hangingPunct="1"/>
            <a:endParaRPr lang="hr-HR" smtClean="0">
              <a:latin typeface="Book Antiqua" pitchFamily="18" charset="0"/>
            </a:endParaRPr>
          </a:p>
          <a:p>
            <a:pPr marL="73025" eaLnBrk="1" hangingPunct="1"/>
            <a:endParaRPr lang="hr-HR" smtClean="0">
              <a:latin typeface="Book Antiqua" pitchFamily="18" charset="0"/>
            </a:endParaRPr>
          </a:p>
          <a:p>
            <a:pPr marL="73025" eaLnBrk="1" hangingPunct="1"/>
            <a:endParaRPr lang="hr-HR" smtClean="0">
              <a:latin typeface="Book Antiqua" pitchFamily="18" charset="0"/>
            </a:endParaRPr>
          </a:p>
          <a:p>
            <a:pPr marL="73025" eaLnBrk="1" hangingPunct="1"/>
            <a:endParaRPr lang="hr-HR" smtClean="0">
              <a:latin typeface="Book Antiqua" pitchFamily="18" charset="0"/>
            </a:endParaRPr>
          </a:p>
        </p:txBody>
      </p:sp>
      <p:pic>
        <p:nvPicPr>
          <p:cNvPr id="4" name="Picture 3" descr="DSC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28604"/>
            <a:ext cx="6761640" cy="45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Povijest škole</a:t>
            </a:r>
            <a:endParaRPr lang="hr-HR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hr-HR" dirty="0" smtClean="0">
              <a:latin typeface="Book Antiqua" pitchFamily="18" charset="0"/>
            </a:endParaRPr>
          </a:p>
          <a:p>
            <a:pPr eaLnBrk="1" hangingPunct="1"/>
            <a:endParaRPr lang="hr-HR" dirty="0" smtClean="0">
              <a:latin typeface="Book Antiqua" pitchFamily="18" charset="0"/>
            </a:endParaRPr>
          </a:p>
          <a:p>
            <a:pPr eaLnBrk="1" hangingPunct="1"/>
            <a:r>
              <a:rPr lang="hr-HR" dirty="0" smtClean="0">
                <a:latin typeface="Book Antiqua" pitchFamily="18" charset="0"/>
              </a:rPr>
              <a:t>1898.  Niža djevojačka škola</a:t>
            </a:r>
          </a:p>
          <a:p>
            <a:pPr eaLnBrk="1" hangingPunct="1"/>
            <a:endParaRPr lang="hr-HR" dirty="0" smtClean="0">
              <a:latin typeface="Book Antiqua" pitchFamily="18" charset="0"/>
            </a:endParaRPr>
          </a:p>
          <a:p>
            <a:pPr eaLnBrk="1" hangingPunct="1"/>
            <a:r>
              <a:rPr lang="hr-HR" dirty="0" smtClean="0">
                <a:latin typeface="Book Antiqua" pitchFamily="18" charset="0"/>
              </a:rPr>
              <a:t>1953.  IV. </a:t>
            </a:r>
            <a:r>
              <a:rPr lang="hr-HR" dirty="0" smtClean="0">
                <a:latin typeface="Book Antiqua" pitchFamily="18" charset="0"/>
              </a:rPr>
              <a:t>osmogodišnja </a:t>
            </a:r>
            <a:r>
              <a:rPr lang="hr-HR" dirty="0" smtClean="0">
                <a:latin typeface="Book Antiqua" pitchFamily="18" charset="0"/>
              </a:rPr>
              <a:t>škola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ta-dugaul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825" y="2924175"/>
            <a:ext cx="6734175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ight Arrow 2"/>
          <p:cNvSpPr/>
          <p:nvPr/>
        </p:nvSpPr>
        <p:spPr>
          <a:xfrm>
            <a:off x="5929313" y="54292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4" name="Picture 3" descr="DSC03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952000" cy="44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ora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3038272" cy="4320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8675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hr-HR" sz="2600" smtClean="0">
              <a:latin typeface="Book Antiqua" pitchFamily="18" charset="0"/>
            </a:endParaRPr>
          </a:p>
          <a:p>
            <a:pPr eaLnBrk="1" hangingPunct="1"/>
            <a:endParaRPr lang="hr-HR" sz="2600" smtClean="0">
              <a:latin typeface="Book Antiqua" pitchFamily="18" charset="0"/>
            </a:endParaRPr>
          </a:p>
          <a:p>
            <a:pPr eaLnBrk="1" hangingPunct="1"/>
            <a:endParaRPr lang="hr-HR" sz="2600" smtClean="0">
              <a:latin typeface="Book Antiqua" pitchFamily="18" charset="0"/>
            </a:endParaRPr>
          </a:p>
          <a:p>
            <a:pPr eaLnBrk="1" hangingPunct="1"/>
            <a:r>
              <a:rPr lang="hr-HR" sz="2600" smtClean="0">
                <a:latin typeface="Book Antiqua" pitchFamily="18" charset="0"/>
              </a:rPr>
              <a:t>19</a:t>
            </a:r>
            <a:r>
              <a:rPr lang="hr-HR" sz="2600" smtClean="0">
                <a:latin typeface="Arial" charset="0"/>
              </a:rPr>
              <a:t>6</a:t>
            </a:r>
            <a:r>
              <a:rPr lang="hr-HR" sz="2600" smtClean="0">
                <a:latin typeface="Book Antiqua" pitchFamily="18" charset="0"/>
              </a:rPr>
              <a:t>3. preimenovana u OŠ Ivana Gorana Kovačića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noAutofit/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1987. preseljena u sadašnje prostore</a:t>
            </a:r>
            <a:endParaRPr lang="hr-HR" sz="2800" dirty="0"/>
          </a:p>
        </p:txBody>
      </p:sp>
      <p:pic>
        <p:nvPicPr>
          <p:cNvPr id="6" name="Picture Placeholder 5" descr="DSC_0018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3655" r="3655"/>
          <a:stretch>
            <a:fillRect/>
          </a:stretch>
        </p:blipFill>
        <p:spPr>
          <a:xfrm>
            <a:off x="1500166" y="1571612"/>
            <a:ext cx="6380305" cy="4608000"/>
          </a:xfrm>
          <a:solidFill>
            <a:schemeClr val="bg2"/>
          </a:solidFill>
          <a:ln w="44450" cap="sq" algn="ctr"/>
          <a:effectLst>
            <a:softEdge rad="112500"/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sp>
        <p:nvSpPr>
          <p:cNvPr id="29699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857375" y="1143000"/>
            <a:ext cx="5486400" cy="530225"/>
          </a:xfrm>
        </p:spPr>
        <p:txBody>
          <a:bodyPr lIns="45720" rIns="45720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hr-HR" sz="1400" smtClean="0">
                <a:latin typeface="Book Antiqu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latin typeface="Book Antiqua" pitchFamily="18" charset="0"/>
              </a:rPr>
              <a:t>U našoj su školi </a:t>
            </a:r>
            <a:r>
              <a:rPr lang="hr-HR" dirty="0" smtClean="0">
                <a:latin typeface="Book Antiqua" pitchFamily="18" charset="0"/>
              </a:rPr>
              <a:t>otvorena </a:t>
            </a:r>
            <a:r>
              <a:rPr lang="hr-HR" dirty="0" smtClean="0">
                <a:latin typeface="Book Antiqua" pitchFamily="18" charset="0"/>
              </a:rPr>
              <a:t>prva odjeljenja za djecu s posebnim potrebama, no preseljena su 1993. u novootvorene prostorije pri 1. osnovnoj školi.</a:t>
            </a:r>
          </a:p>
          <a:p>
            <a:pPr eaLnBrk="1" hangingPunct="1"/>
            <a:r>
              <a:rPr lang="hr-HR" dirty="0" smtClean="0">
                <a:latin typeface="Book Antiqua" pitchFamily="18" charset="0"/>
              </a:rPr>
              <a:t>Tijekom Domovinskoga rata škola je pretrpjela znatne materijalne štete što je uglavnom sanirano.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 smtClean="0"/>
              <a:t>2008. </a:t>
            </a:r>
            <a:r>
              <a:rPr lang="hr-HR" sz="3200" dirty="0" smtClean="0"/>
              <a:t>otvorena </a:t>
            </a:r>
            <a:r>
              <a:rPr lang="hr-HR" sz="3200" dirty="0" smtClean="0"/>
              <a:t>školska dvorana</a:t>
            </a:r>
            <a:endParaRPr lang="hr-HR" sz="3200" dirty="0"/>
          </a:p>
        </p:txBody>
      </p:sp>
      <p:pic>
        <p:nvPicPr>
          <p:cNvPr id="31746" name="Content Placeholder 4" descr="DSC_000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4038600" cy="270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Content Placeholder 5" descr="DSC_001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857375"/>
            <a:ext cx="4035425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6" descr="DSC_007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786188"/>
            <a:ext cx="3603625" cy="2411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7" descr="DSC_00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0375" y="4286250"/>
            <a:ext cx="3603625" cy="241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 smtClean="0"/>
              <a:t>Školu pohađa 445 učenika, a zaposleno je 49 učitelja .</a:t>
            </a:r>
            <a:endParaRPr lang="hr-HR" sz="3200" dirty="0"/>
          </a:p>
        </p:txBody>
      </p:sp>
      <p:pic>
        <p:nvPicPr>
          <p:cNvPr id="5" name="Content Placeholder 4" descr="DSC_006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44" y="2285992"/>
            <a:ext cx="4409779" cy="2952000"/>
          </a:xfrm>
          <a:effectLst>
            <a:softEdge rad="112500"/>
          </a:effectLst>
        </p:spPr>
      </p:pic>
      <p:pic>
        <p:nvPicPr>
          <p:cNvPr id="10" name="Content Placeholder 9" descr="DSC_004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357430"/>
            <a:ext cx="4409779" cy="2952000"/>
          </a:xfrm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4377" t="15002" r="26242" b="5991"/>
          <a:stretch>
            <a:fillRect/>
          </a:stretch>
        </p:blipFill>
        <p:spPr bwMode="auto">
          <a:xfrm>
            <a:off x="1476375" y="260350"/>
            <a:ext cx="6335713" cy="633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7999318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Ivan Goran Kovačić, Proljeće</a:t>
            </a:r>
            <a:endParaRPr lang="hr-HR" dirty="0"/>
          </a:p>
        </p:txBody>
      </p:sp>
      <p:pic>
        <p:nvPicPr>
          <p:cNvPr id="5" name="Content Placeholder 4" descr="gorski-kotar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7008000" cy="5256000"/>
          </a:xfrm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rski%20ko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8457187" cy="56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_gorski_kotar_jezero_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428994" cy="55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pa-gorski-ko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7619269" cy="54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br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312" y="642937"/>
            <a:ext cx="7191375" cy="557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48001375_3e0e29a8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584000" cy="56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Želimo vam dobrodošlicu i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uspjeh vama i vašim učenicima!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kukuru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00063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suncokre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tabl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vinkovci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90525"/>
            <a:ext cx="9100439" cy="6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2jab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591550" cy="644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bos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2263"/>
            <a:ext cx="9144000" cy="621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91</Words>
  <Application>Microsoft Office PowerPoint</Application>
  <PresentationFormat>On-screen Show (4:3)</PresentationFormat>
  <Paragraphs>27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             LiDraNo 2011.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OŠ Ivana Gorana Kovačića </vt:lpstr>
      <vt:lpstr>Povijest škole</vt:lpstr>
      <vt:lpstr>Slide 13</vt:lpstr>
      <vt:lpstr>Slide 14</vt:lpstr>
      <vt:lpstr>1987. preseljena u sadašnje prostore</vt:lpstr>
      <vt:lpstr>Slide 16</vt:lpstr>
      <vt:lpstr>2008. otvorena školska dvorana</vt:lpstr>
      <vt:lpstr>Školu pohađa 445 učenika, a zaposleno je 49 učitelja .</vt:lpstr>
      <vt:lpstr>Slide 19</vt:lpstr>
      <vt:lpstr>Ivan Goran Kovačić, Proljeće</vt:lpstr>
      <vt:lpstr>Slide 21</vt:lpstr>
      <vt:lpstr>Slide 22</vt:lpstr>
      <vt:lpstr>Slide 23</vt:lpstr>
      <vt:lpstr>Slide 24</vt:lpstr>
      <vt:lpstr>Slide 25</vt:lpstr>
      <vt:lpstr>         Želimo vam dobrodošlicu i   uspjeh vama i vašim učenicima!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Ivana Gorana Kovačića  Vinkovci</dc:title>
  <dc:creator>Mirna</dc:creator>
  <cp:lastModifiedBy>Mirna</cp:lastModifiedBy>
  <cp:revision>57</cp:revision>
  <dcterms:created xsi:type="dcterms:W3CDTF">2011-02-09T10:54:17Z</dcterms:created>
  <dcterms:modified xsi:type="dcterms:W3CDTF">2011-02-20T20:45:44Z</dcterms:modified>
</cp:coreProperties>
</file>